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1" r:id="rId5"/>
    <p:sldId id="262" r:id="rId6"/>
    <p:sldId id="343" r:id="rId7"/>
    <p:sldId id="352" r:id="rId8"/>
    <p:sldId id="353" r:id="rId9"/>
    <p:sldId id="355" r:id="rId10"/>
    <p:sldId id="326" r:id="rId11"/>
    <p:sldId id="356" r:id="rId12"/>
    <p:sldId id="357" r:id="rId13"/>
    <p:sldId id="341" r:id="rId14"/>
    <p:sldId id="275" r:id="rId15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layouts" id="{26B6893C-169C-44FA-ADE0-1E952BE3D9E1}">
          <p14:sldIdLst>
            <p14:sldId id="311"/>
            <p14:sldId id="262"/>
            <p14:sldId id="343"/>
            <p14:sldId id="352"/>
            <p14:sldId id="353"/>
            <p14:sldId id="355"/>
            <p14:sldId id="326"/>
            <p14:sldId id="356"/>
            <p14:sldId id="357"/>
            <p14:sldId id="34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22222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6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250" y="-5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	LM is used in place of the official licensing server to provide licenses to BIG-IP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60" r:id="rId3"/>
    <p:sldLayoutId id="2147483677" r:id="rId4"/>
    <p:sldLayoutId id="2147483666" r:id="rId5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#overview" TargetMode="External"/><Relationship Id="rId2" Type="http://schemas.openxmlformats.org/officeDocument/2006/relationships/hyperlink" Target="https://github.com/jessed/markdown/blob/main/README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grmarxer/Onboard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marxer/Onboard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276615-5996-4EB2-8373-1120BA8653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 with GitHub and Markdown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264351"/>
            <a:ext cx="7989486" cy="2136448"/>
          </a:xfrm>
        </p:spPr>
        <p:txBody>
          <a:bodyPr/>
          <a:lstStyle/>
          <a:p>
            <a:pPr lvl="1"/>
            <a:r>
              <a:rPr lang="en-US" dirty="0"/>
              <a:t>Jesse Driskill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July 16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7531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739176-B8EC-4564-B29F-4721009E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113A27C-5D91-DD4E-B408-FCD4B96323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r>
              <a:rPr lang="en-US" dirty="0"/>
              <a:t>Expectation of Correct answers not expressed or implied</a:t>
            </a:r>
          </a:p>
        </p:txBody>
      </p:sp>
    </p:spTree>
    <p:extLst>
      <p:ext uri="{BB962C8B-B14F-4D97-AF65-F5344CB8AC3E}">
        <p14:creationId xmlns:p14="http://schemas.microsoft.com/office/powerpoint/2010/main" val="39212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5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Markdown for nice looking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Markdown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Use on Github</a:t>
            </a:r>
          </a:p>
          <a:p>
            <a:pPr>
              <a:buNone/>
            </a:pPr>
            <a:r>
              <a:rPr lang="en-US" sz="1600" dirty="0"/>
              <a:t> </a:t>
            </a:r>
          </a:p>
          <a:p>
            <a:pPr>
              <a:buNone/>
            </a:pPr>
            <a:r>
              <a:rPr lang="en-US" sz="1600" dirty="0"/>
              <a:t>I’m well aware that several people on this call are far more experienced than I with Markdown. To those people I say, ”Be nice with your corrections”. (I’m looking at you, Wells.)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Hint: still not everything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Covering</a:t>
            </a:r>
          </a:p>
        </p:txBody>
      </p:sp>
    </p:spTree>
    <p:extLst>
      <p:ext uri="{BB962C8B-B14F-4D97-AF65-F5344CB8AC3E}">
        <p14:creationId xmlns:p14="http://schemas.microsoft.com/office/powerpoint/2010/main" val="19700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is simpler than HTML, allowing it to be used for well-formatted notes or documentation without losing (much) readability even when the ‘tags’ are uninterpreted. </a:t>
            </a:r>
          </a:p>
          <a:p>
            <a:pPr>
              <a:buNone/>
            </a:pPr>
            <a:r>
              <a:rPr lang="en-US" dirty="0"/>
              <a:t>Using it with Github allows you to create notes or documentation and immediately push it to the repo, providing a simple documentation repository with well-formatted notes, using only a simple text editor and a common directory.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Important note: </a:t>
            </a:r>
          </a:p>
          <a:p>
            <a:pPr>
              <a:buNone/>
            </a:pPr>
            <a:r>
              <a:rPr lang="en-US" dirty="0"/>
              <a:t>Several people on this call are far more experienced than I with Markdown. To those people I say, ”Be nice with your corrections”. I’m looking at you, Mr. Wells.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dirty="0" err="1"/>
              <a:t>jan</a:t>
            </a:r>
            <a:r>
              <a:rPr lang="en-US" dirty="0"/>
              <a:t> doesn’t like 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293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Markdown Basic Syntax</a:t>
            </a:r>
          </a:p>
        </p:txBody>
      </p:sp>
    </p:spTree>
    <p:extLst>
      <p:ext uri="{BB962C8B-B14F-4D97-AF65-F5344CB8AC3E}">
        <p14:creationId xmlns:p14="http://schemas.microsoft.com/office/powerpoint/2010/main" val="37936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234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Markdown allows you to focus more on the content rather than the formatting tags. Markdown allows the same flexibility as HTML, but with a simplified syntax that requires fewer characters to accomplish the same thing. A trivial example would be italicizing text. HTML requires wrapping the text in tags "&lt;</a:t>
            </a:r>
            <a:r>
              <a:rPr lang="en-US" dirty="0" err="1"/>
              <a:t>em</a:t>
            </a:r>
            <a:r>
              <a:rPr lang="en-US" dirty="0"/>
              <a:t>&gt;” and “&lt;/</a:t>
            </a:r>
            <a:r>
              <a:rPr lang="en-US" dirty="0" err="1"/>
              <a:t>em</a:t>
            </a:r>
            <a:r>
              <a:rPr lang="en-US" dirty="0"/>
              <a:t>&gt;”, while Markdown accomplishes the same thing using asterisks (“*”).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Question: How does one make a syntax guide interesting?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9DB8F-0014-6D4B-BD6F-0955C5150510}"/>
              </a:ext>
            </a:extLst>
          </p:cNvPr>
          <p:cNvSpPr txBox="1"/>
          <p:nvPr/>
        </p:nvSpPr>
        <p:spPr>
          <a:xfrm>
            <a:off x="457199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Fewer characters breaking up the actual text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readable when the raw text is not interpreted, like in a basic text editor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More intuitive than HTML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HTML can be used within Markdown when native support isn’t present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9A8FD-DB3F-AF47-9CE9-0C631882ACA7}"/>
              </a:ext>
            </a:extLst>
          </p:cNvPr>
          <p:cNvSpPr txBox="1"/>
          <p:nvPr/>
        </p:nvSpPr>
        <p:spPr>
          <a:xfrm>
            <a:off x="6094474" y="4164496"/>
            <a:ext cx="5078897" cy="21667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Disadvantages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Duplicates existing HTML functionality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whole new set of Markup tags to memorize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 all HTML functionality is covered, leaving HTML as the only recourse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Trivial example:</a:t>
            </a:r>
          </a:p>
          <a:p>
            <a:pPr lvl="2">
              <a:buNone/>
            </a:pPr>
            <a:r>
              <a:rPr lang="en-US" dirty="0"/>
              <a:t>HTML:		&lt;</a:t>
            </a:r>
            <a:r>
              <a:rPr lang="en-US" dirty="0" err="1"/>
              <a:t>em</a:t>
            </a:r>
            <a:r>
              <a:rPr lang="en-US" dirty="0"/>
              <a:t>&gt;This text would be italicized&lt;/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lvl="2">
              <a:buNone/>
            </a:pPr>
            <a:r>
              <a:rPr lang="en-US" dirty="0"/>
              <a:t>Markdown:	*This text would be italicized*</a:t>
            </a:r>
          </a:p>
          <a:p>
            <a:pPr lvl="2">
              <a:buNone/>
            </a:pPr>
            <a:r>
              <a:rPr lang="en-US" dirty="0"/>
              <a:t>			_This text would also be italicized_</a:t>
            </a:r>
          </a:p>
          <a:p>
            <a:pPr lvl="2">
              <a:buNone/>
            </a:pPr>
            <a:r>
              <a:rPr lang="en-US" dirty="0"/>
              <a:t>			**This text would be </a:t>
            </a:r>
            <a:r>
              <a:rPr lang="en-US" b="1" dirty="0"/>
              <a:t>bold</a:t>
            </a:r>
            <a:r>
              <a:rPr lang="en-US" dirty="0"/>
              <a:t>**</a:t>
            </a:r>
          </a:p>
          <a:p>
            <a:pPr lvl="2">
              <a:buNone/>
            </a:pPr>
            <a:r>
              <a:rPr lang="en-US" dirty="0"/>
              <a:t>			***And this would be bold + italicized***</a:t>
            </a:r>
          </a:p>
          <a:p>
            <a:pPr lvl="2">
              <a:buNone/>
            </a:pPr>
            <a:r>
              <a:rPr lang="en-US" dirty="0"/>
              <a:t>			_**So would this**_</a:t>
            </a:r>
          </a:p>
          <a:p>
            <a:pPr>
              <a:buNone/>
            </a:pPr>
            <a:r>
              <a:rPr lang="en-US" sz="1600" dirty="0"/>
              <a:t>There is far too much to Markdown for me to actually cover it all, or even a significant portion of it, in a single presentation. I have created an example GitHub </a:t>
            </a:r>
            <a:r>
              <a:rPr lang="en-US" sz="1600" dirty="0">
                <a:hlinkClick r:id="rId2"/>
              </a:rPr>
              <a:t>repository</a:t>
            </a:r>
            <a:r>
              <a:rPr lang="en-US" sz="1600" dirty="0"/>
              <a:t> to demonstrate the usage of several Markdown tags.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Answer: they don’t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67E9B-907C-3D4E-A63E-E80EC16B39AA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Real Cheat Sheet: </a:t>
            </a:r>
            <a:r>
              <a:rPr lang="en-US" sz="1200" kern="100" dirty="0">
                <a:latin typeface="+mj-lt"/>
                <a:hlinkClick r:id="rId3"/>
              </a:rPr>
              <a:t>https://www.markdownguide.org/basic-syntax#overview</a:t>
            </a:r>
            <a:endParaRPr lang="en-US" sz="12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08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D776-B3DE-47A3-84F0-9561C85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943101"/>
            <a:ext cx="10066650" cy="2971799"/>
          </a:xfrm>
        </p:spPr>
        <p:txBody>
          <a:bodyPr/>
          <a:lstStyle/>
          <a:p>
            <a:r>
              <a:rPr lang="en-US" dirty="0"/>
              <a:t>Github + Markdown</a:t>
            </a:r>
          </a:p>
        </p:txBody>
      </p:sp>
    </p:spTree>
    <p:extLst>
      <p:ext uri="{BB962C8B-B14F-4D97-AF65-F5344CB8AC3E}">
        <p14:creationId xmlns:p14="http://schemas.microsoft.com/office/powerpoint/2010/main" val="38186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4214192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By default Github repositories contain a ‘</a:t>
            </a:r>
            <a:r>
              <a:rPr lang="en-US" dirty="0" err="1"/>
              <a:t>README.md</a:t>
            </a:r>
            <a:r>
              <a:rPr lang="en-US" dirty="0"/>
              <a:t>’. The readme is expected to use Markdown and the content will be displayed below the repository contents.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Shame on me for Blatantly leveraging </a:t>
            </a:r>
            <a:r>
              <a:rPr lang="en-US" dirty="0" err="1"/>
              <a:t>gregg’s</a:t>
            </a:r>
            <a:r>
              <a:rPr lang="en-US" dirty="0"/>
              <a:t> repo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Using Markdown with GitHub?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ECA28-98FA-5E46-8C37-0D4DFB2FCDC0}"/>
              </a:ext>
            </a:extLst>
          </p:cNvPr>
          <p:cNvSpPr txBox="1"/>
          <p:nvPr/>
        </p:nvSpPr>
        <p:spPr>
          <a:xfrm>
            <a:off x="1302026" y="6450496"/>
            <a:ext cx="8706678" cy="248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Gregg </a:t>
            </a:r>
            <a:r>
              <a:rPr lang="en-US" sz="1200" kern="100" dirty="0" err="1">
                <a:latin typeface="+mj-lt"/>
              </a:rPr>
              <a:t>Marxer</a:t>
            </a:r>
            <a:r>
              <a:rPr lang="en-US" sz="1200" kern="100" dirty="0">
                <a:latin typeface="+mj-lt"/>
              </a:rPr>
              <a:t> has leveraged the Github approach to documentation really well for the ASE onboarding repo </a:t>
            </a:r>
            <a:r>
              <a:rPr lang="en-US" sz="1200" kern="100" dirty="0">
                <a:latin typeface="+mj-lt"/>
                <a:hlinkClick r:id="rId2"/>
              </a:rPr>
              <a:t>here</a:t>
            </a:r>
            <a:r>
              <a:rPr lang="en-US" sz="1200" kern="100" dirty="0">
                <a:latin typeface="+mj-lt"/>
              </a:rPr>
              <a:t> (sorry Gregg).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E2E758-0F0D-DD44-99EE-AD994F44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91" y="1779104"/>
            <a:ext cx="6136318" cy="45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E005A-B958-4E1E-8DAF-8F1FAB46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2"/>
            <a:ext cx="11274551" cy="40659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Gregg </a:t>
            </a:r>
            <a:r>
              <a:rPr lang="en-US" dirty="0" err="1"/>
              <a:t>Marxer</a:t>
            </a:r>
            <a:r>
              <a:rPr lang="en-US" dirty="0"/>
              <a:t> has leveraged the Github approach to documentation really well for the ASE onboarding repo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(sorry Gregg).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4F1592-6053-4F1D-9CE4-A19AD84003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Shame on me for Blatantly leveraging </a:t>
            </a:r>
            <a:r>
              <a:rPr lang="en-US" dirty="0" err="1"/>
              <a:t>gregg’s</a:t>
            </a:r>
            <a:r>
              <a:rPr lang="en-US" dirty="0"/>
              <a:t> repo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1CA035-5E52-4769-8021-E0AC7E5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3474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 Theme">
  <a:themeElements>
    <a:clrScheme name="F5">
      <a:dk1>
        <a:srgbClr val="222222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20_v4" id="{474A666B-3850-0644-B8A1-ED0352A12B1E}" vid="{65469D00-FADE-DF4F-972A-54161FADA885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  <PublishingExpirationDate xmlns="http://schemas.microsoft.com/sharepoint/v3" xsi:nil="true"/>
    <PublishingStartDate xmlns="http://schemas.microsoft.com/sharepoint/v3" xsi:nil="true"/>
    <DateAdded xmlns="4e8c7ecd-5484-4971-83a8-99300881b35d" xsi:nil="true"/>
    <j1uz xmlns="4e8c7ecd-5484-4971-83a8-99300881b35d" xsi:nil="true"/>
    <SharedWithUsers xmlns="e7cdeead-6725-48ab-8f7c-6d5489ea45f4">
      <UserInfo>
        <DisplayName>James Hendergart</DisplayName>
        <AccountId>1664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9" ma:contentTypeDescription="Create a new document." ma:contentTypeScope="" ma:versionID="67fcda8681e3e43f085c84a2fab646bc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f48e6d05c1266987cead5d129903264e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1:PublishingStartDate" minOccurs="0"/>
                <xsd:element ref="ns1:PublishingExpirationDate" minOccurs="0"/>
                <xsd:element ref="ns4:j1uz" minOccurs="0"/>
                <xsd:element ref="ns4:DateAdd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  <xsd:element name="PublishingStartDate" ma:index="23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4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j1uz" ma:index="25" nillable="true" ma:displayName="Date and Time" ma:internalName="j1uz">
      <xsd:simpleType>
        <xsd:restriction base="dms:DateTime"/>
      </xsd:simpleType>
    </xsd:element>
    <xsd:element name="DateAdded" ma:index="26" nillable="true" ma:displayName="Date Added" ma:format="DateOnly" ma:internalName="DateAdded">
      <xsd:simpleType>
        <xsd:restriction base="dms:DateTime"/>
      </xsd:simpleType>
    </xsd:element>
    <xsd:element name="MediaServiceAutoKeyPoints" ma:index="2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7BBDB-95BA-4DB6-B989-800144BA801F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"/>
    <ds:schemaRef ds:uri="4e8c7ecd-5484-4971-83a8-99300881b35d"/>
    <ds:schemaRef ds:uri="c65e7935-94d7-431d-93b7-e7a00754d5fc"/>
    <ds:schemaRef ds:uri="e7cdeead-6725-48ab-8f7c-6d5489ea45f4"/>
  </ds:schemaRefs>
</ds:datastoreItem>
</file>

<file path=customXml/itemProps2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5DCD-7787-49B5-8BD9-58BA0B3AE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14974</TotalTime>
  <Words>602</Words>
  <Application>Microsoft Macintosh PowerPoint</Application>
  <PresentationFormat>Widescreen</PresentationFormat>
  <Paragraphs>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Arial Narrow</vt:lpstr>
      <vt:lpstr>F5 Theme</vt:lpstr>
      <vt:lpstr>Documentation with GitHub and Markdown</vt:lpstr>
      <vt:lpstr>What We Are Covering</vt:lpstr>
      <vt:lpstr>Why?</vt:lpstr>
      <vt:lpstr>Markdown Basic Syntax</vt:lpstr>
      <vt:lpstr>The Basics</vt:lpstr>
      <vt:lpstr>The Basics</vt:lpstr>
      <vt:lpstr>Github + Markdown</vt:lpstr>
      <vt:lpstr>What About Using Markdown with GitHub?</vt:lpstr>
      <vt:lpstr>The Basics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Jesse Driskill</dc:creator>
  <cp:lastModifiedBy>Jesse Driskill</cp:lastModifiedBy>
  <cp:revision>108</cp:revision>
  <cp:lastPrinted>2018-07-31T23:18:19Z</cp:lastPrinted>
  <dcterms:created xsi:type="dcterms:W3CDTF">2021-02-01T18:03:05Z</dcterms:created>
  <dcterms:modified xsi:type="dcterms:W3CDTF">2021-07-14T21:51:45Z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